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309F2-5E5B-4F08-9678-745DAC0C6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559BE5-791D-479C-82DF-905F87169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68BDF-E71D-43C5-A2D8-0C458AB5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8DCAFA-22EC-429B-AFFD-B466CE9B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8386D-3662-4F48-92A0-5C585BBE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41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2868F-4CB4-4338-8053-82430ABB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0B3FE1-2FA5-49C1-8E0D-124D03E5B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5D171D-1775-47A3-8695-3E2C4B01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EB71CE-704A-4953-9755-3ADD5037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5E4BB7-A32E-45F8-B267-C0D00314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42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160F0ED-E5D7-4A5B-A23B-7E12784C5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3EDE8E-3AEF-45B4-A231-6FEB90C53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4B9393-E4A7-4D09-838F-305CC1FA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4E0FF9-AE75-4C2E-AF4A-9AF5E129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DC5102-4A18-4B44-BEBF-9A100BE3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82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8E52C-3228-4988-9B11-10DA988A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C9D0A5-42D3-41E2-8DA7-09441E65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5EF833-47E9-495A-A698-8EC653EC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D677D6-0D91-44D1-9885-B918BB45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6485C7-41D6-4318-8FED-52213EA3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8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73637-3CB4-44C8-8A5C-26B9AB55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8449D0-8D18-4472-BA1C-D3E2476A3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D8AFC7-C2F3-4749-9B4A-DF7CA87B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AA1A2D-432C-4B08-8344-EE056655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AFD97-C3D6-4EA2-AE5D-75A0C25C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09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673A5-BFE8-4A98-BDEC-95F8BA42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E6FD85-6B0D-4A58-B37C-82C7329E3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4DBD17-6779-4E1E-A629-4A2BF2EC3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54B067-8D4F-4EC7-BC56-4CB55D3E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2AB0DB-FE6C-4766-934C-82C2C6E0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69169F-92D7-4576-887B-C1636DBD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54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D5A07-73FD-4D8E-8B87-6E36856D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A92483-46DE-4797-87A0-E84FB5348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96E53B-BCE6-46EB-8575-4EF5FBD06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01023F-837A-4076-BC56-C56E5DF2F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E236FD4-9A0E-43FB-8345-27C84281B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D31651-1EAD-4044-A27A-4DB24336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FAA2B20-AEAC-47F4-BD07-3A4C980F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F61E2F0-55CE-4595-A119-69CF9EEA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EBBCD-F2C7-42CE-9452-E9BA3333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E2668F9-FA30-4D77-AA29-ED15B38A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B22E24-BEF6-4523-8D1B-75248F15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F230CF-2E44-4D08-800C-03D4C9C2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30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1686FF-10DD-4E8D-B7C3-296307E78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61297F-386E-487C-8709-96BDA11C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178353-E2BA-47EA-B09A-2C3DE1C8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8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86769-B56F-4685-841D-5FC96413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C8D93F-DAB5-4BAE-ADDB-DC85C019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3CC441-AA31-4F0B-8A84-00DEFDCC4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4B94D4-DF9D-4899-B756-B643E425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8C2A03-F373-4769-963D-B7EE4582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B138A7-5159-4017-888D-7F71E059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04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32740-89DA-442D-AC38-B256E80B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9F85500-BDDF-4956-86BB-C3758FA3D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BD9307-5126-4DAE-9A0D-DAC3AA84B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0AE500-B2D4-4FDA-BB46-761144A90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9CBFF1-4073-4747-AB1D-6116EF22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5F2B1E-7650-48EA-9AA8-FF015E31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51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2AD2B4-9E56-4A14-AB38-D0EC6051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9EAABD-46D3-43FB-84D8-DD2D4C341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3F67ED-5950-4679-A44D-C0A9103B2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1ACE-B425-4BA3-9F1B-2931C04DA80D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A71EE3-DE35-4EB0-8AE7-A8B05E96E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26BD70-9C71-47C2-89EE-01256DC72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30796-7511-4120-86C3-87167D5CE5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28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0E52B00-53B2-421E-BD69-4E6CA31375E5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172" y="461395"/>
            <a:ext cx="5041784" cy="390088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C688517-D7C5-473E-8216-745E139FDE3B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7541" y="2424418"/>
            <a:ext cx="5722821" cy="381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Ähnliches Foto">
            <a:extLst>
              <a:ext uri="{FF2B5EF4-FFF2-40B4-BE49-F238E27FC236}">
                <a16:creationId xmlns:a16="http://schemas.microsoft.com/office/drawing/2014/main" id="{CBE61380-7FD0-4CFC-88EC-8D90A8D759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0077" y="822121"/>
            <a:ext cx="8095376" cy="551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48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7CD85DF-C472-4AFE-B451-7A0668C25178}"/>
              </a:ext>
            </a:extLst>
          </p:cNvPr>
          <p:cNvSpPr/>
          <p:nvPr/>
        </p:nvSpPr>
        <p:spPr>
          <a:xfrm>
            <a:off x="1431656" y="1034920"/>
            <a:ext cx="4457310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Gott hat das Schwache erwählt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133CD63-3957-411A-A822-06B997BFC77E}"/>
              </a:ext>
            </a:extLst>
          </p:cNvPr>
          <p:cNvSpPr/>
          <p:nvPr/>
        </p:nvSpPr>
        <p:spPr>
          <a:xfrm>
            <a:off x="1431655" y="2388367"/>
            <a:ext cx="7838179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Zwischen unserer Schwachheit und der dynamischen Kraft Gottes gibt es ein funktionaler Zusammenhang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859449-A35C-4F70-8E09-6DDFCDA897B0}"/>
              </a:ext>
            </a:extLst>
          </p:cNvPr>
          <p:cNvSpPr/>
          <p:nvPr/>
        </p:nvSpPr>
        <p:spPr>
          <a:xfrm>
            <a:off x="1431656" y="4038177"/>
            <a:ext cx="8693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3. Das Ziel unserer Schwachheit ist die Erfahrung der Fülle des Lebens in der Beziehung zu unserem himmlischen Vater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4112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4F2E059-81EE-447A-8066-CC854F942E0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Beate Weber</dc:creator>
  <cp:lastModifiedBy>Beate Weber</cp:lastModifiedBy>
  <cp:revision>2</cp:revision>
  <dcterms:created xsi:type="dcterms:W3CDTF">2019-06-23T06:52:29Z</dcterms:created>
  <dcterms:modified xsi:type="dcterms:W3CDTF">2019-06-23T14:19:18Z</dcterms:modified>
</cp:coreProperties>
</file>